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64" r:id="rId11"/>
    <p:sldId id="265" r:id="rId12"/>
    <p:sldId id="269" r:id="rId13"/>
    <p:sldId id="266" r:id="rId14"/>
    <p:sldId id="268" r:id="rId15"/>
    <p:sldId id="267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ec679bcd4b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ec679bcd4b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ec0747ce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ec0747ce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ec679bcd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ec679bcd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ec679bcd4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ec679bcd4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c679bcd4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c679bcd4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ec679bcd4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ec679bcd4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ec679bcd4b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ec679bcd4b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ec679bcd4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ec679bcd4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ec679bcd4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ec679bcd4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84.png"/><Relationship Id="rId3" Type="http://schemas.openxmlformats.org/officeDocument/2006/relationships/image" Target="../media/image61.png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" Type="http://schemas.openxmlformats.org/officeDocument/2006/relationships/image" Target="../media/image105.pn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321844" y="939937"/>
            <a:ext cx="1943100" cy="5126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 err="1"/>
              <a:t>Noorul</a:t>
            </a:r>
            <a:r>
              <a:rPr lang="en-GB" sz="1400" dirty="0"/>
              <a:t> </a:t>
            </a:r>
            <a:r>
              <a:rPr lang="en-GB" sz="1400" dirty="0" err="1"/>
              <a:t>Fazar</a:t>
            </a:r>
            <a:r>
              <a:rPr lang="en-GB" sz="1400" dirty="0"/>
              <a:t> K</a:t>
            </a:r>
            <a:endParaRPr sz="14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85785" y="2292306"/>
            <a:ext cx="7743826" cy="512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3200" b="1" dirty="0">
                <a:solidFill>
                  <a:schemeClr val="dk1"/>
                </a:solidFill>
              </a:rPr>
              <a:t>DSML Batch-3 Project Presentation</a:t>
            </a:r>
            <a:endParaRPr sz="3200" b="1" dirty="0">
              <a:solidFill>
                <a:schemeClr val="dk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57186A-C648-5BE9-B9EC-0B91BB2DE288}"/>
              </a:ext>
            </a:extLst>
          </p:cNvPr>
          <p:cNvSpPr txBox="1"/>
          <p:nvPr/>
        </p:nvSpPr>
        <p:spPr>
          <a:xfrm>
            <a:off x="2207760" y="263517"/>
            <a:ext cx="4499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Knowledge: Learn, Practice, and Share</a:t>
            </a:r>
            <a:endParaRPr lang="en-US" sz="1800" dirty="0"/>
          </a:p>
          <a:p>
            <a:pPr algn="ctr"/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C78E38-4BFA-8126-8B0E-4C2C3150F4F9}"/>
              </a:ext>
            </a:extLst>
          </p:cNvPr>
          <p:cNvSpPr txBox="1"/>
          <p:nvPr/>
        </p:nvSpPr>
        <p:spPr>
          <a:xfrm>
            <a:off x="2594962" y="1236487"/>
            <a:ext cx="3725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My name means: The Morning Light, Dawn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69E8EB-80C6-E0E1-EFE9-3610FC8B598B}"/>
              </a:ext>
            </a:extLst>
          </p:cNvPr>
          <p:cNvSpPr txBox="1"/>
          <p:nvPr/>
        </p:nvSpPr>
        <p:spPr>
          <a:xfrm>
            <a:off x="1207292" y="3203456"/>
            <a:ext cx="65008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/>
              <a:t>Credits go to our mentor, </a:t>
            </a:r>
            <a:r>
              <a:rPr lang="en-IN" sz="2800" b="1" dirty="0" err="1"/>
              <a:t>Vinesh</a:t>
            </a:r>
            <a:r>
              <a:rPr lang="en-IN" sz="2800" b="1" dirty="0"/>
              <a:t>.</a:t>
            </a:r>
            <a:endParaRPr lang="en-IN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66;p15">
            <a:extLst>
              <a:ext uri="{FF2B5EF4-FFF2-40B4-BE49-F238E27FC236}">
                <a16:creationId xmlns:a16="http://schemas.microsoft.com/office/drawing/2014/main" id="{F0F94C73-AE02-B3BC-6E82-7AB2736836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0006" y="-71438"/>
            <a:ext cx="650081" cy="285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ASM-5</a:t>
            </a:r>
            <a:endParaRPr sz="12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E6BDE72-39B9-B6E7-11B7-AA150F80A562}"/>
              </a:ext>
            </a:extLst>
          </p:cNvPr>
          <p:cNvSpPr txBox="1"/>
          <p:nvPr/>
        </p:nvSpPr>
        <p:spPr>
          <a:xfrm>
            <a:off x="-50006" y="141759"/>
            <a:ext cx="9786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/>
              <a:t>Learnings: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D9AF661-F1B0-6C64-60DF-84647676727F}"/>
              </a:ext>
            </a:extLst>
          </p:cNvPr>
          <p:cNvSpPr txBox="1"/>
          <p:nvPr/>
        </p:nvSpPr>
        <p:spPr>
          <a:xfrm>
            <a:off x="-50006" y="2746850"/>
            <a:ext cx="12715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/>
              <a:t>Assignment-5:</a:t>
            </a: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AC8EDE2E-9481-632F-BB5A-BCB05285C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6" y="3023850"/>
            <a:ext cx="3065423" cy="376576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2C1E82EA-4BB5-A0BC-C3FC-2B7A0B77C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4" y="3500735"/>
            <a:ext cx="2371725" cy="1124032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45D6486D-A981-42C8-C96E-A9D01678B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4" y="4624768"/>
            <a:ext cx="2984101" cy="476886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C01A13BA-8740-B533-1709-4C963D79B3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99960"/>
            <a:ext cx="2638140" cy="1007359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367007D4-E437-CFE9-AA5E-682EEF9E78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71" y="1396149"/>
            <a:ext cx="3094948" cy="135070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108EF058-4D08-2FC0-62F1-FCAEC6B712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4688" y="62197"/>
            <a:ext cx="2707845" cy="130792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8215FA78-9971-CFF8-F898-FEE4B6DFB1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4688" y="257409"/>
            <a:ext cx="5929312" cy="415021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FF474732-9EBA-4472-FC32-1B5F16A741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21832" y="783099"/>
            <a:ext cx="2124202" cy="114310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254D62DC-CE09-72E3-E21F-64E9921256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21832" y="932062"/>
            <a:ext cx="5086350" cy="120689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7D1B937A-DD8E-BBBF-E0AF-3FE8D889CF1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23711" y="1084093"/>
            <a:ext cx="2811905" cy="120689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92BF2CE8-4875-60AE-D740-907A11FA1C9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21832" y="1274090"/>
            <a:ext cx="5222081" cy="1199463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268F63B9-6C74-B73E-1F0E-35CCE91DB01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98696" y="2527493"/>
            <a:ext cx="1666198" cy="116548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BC2C6590-640A-F3DA-568A-D9E3497484A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21832" y="2685317"/>
            <a:ext cx="2921793" cy="121283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E4D479EF-23F4-F7E8-1006-DA343BD8617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02432" y="3026418"/>
            <a:ext cx="5153824" cy="376577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FC9ED06C-5157-3554-9055-068B6DE9BF9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85628" y="2850960"/>
            <a:ext cx="2436906" cy="107737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DFB0B1A4-74F8-71D3-FC59-EE5B4E82C47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627863" y="3446040"/>
            <a:ext cx="2972962" cy="99099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E4A4BE4A-5530-D802-C1C0-B5502D981B0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58756" y="3006933"/>
            <a:ext cx="121931" cy="114310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4729B021-84F5-F7F6-CBA7-2E1688C6279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58756" y="3465681"/>
            <a:ext cx="121931" cy="114310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52B6A49E-1769-9138-21F2-7BD41C92CFF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458756" y="3653766"/>
            <a:ext cx="3842157" cy="91995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05570C05-6E20-31C7-4D13-52724221A5F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21944" y="3819536"/>
            <a:ext cx="966906" cy="413070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00145DB6-8014-4F93-A0DE-64A18DAB327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941130" y="3745761"/>
            <a:ext cx="888545" cy="440637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E63F38D4-6C3A-DEDE-3357-220A5BA597B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40999" y="3864095"/>
            <a:ext cx="628639" cy="359051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B571903B-09E6-DE60-AFBA-9E0BD14D8D4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682139" y="3873555"/>
            <a:ext cx="628639" cy="359051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92A3CA9B-3F5B-5AA1-C071-FE1EE1466A1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481916" y="4335399"/>
            <a:ext cx="5597789" cy="401580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B07D313A-4A44-EA07-0C01-0F4EC607A38D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489061" y="4812783"/>
            <a:ext cx="3980577" cy="26851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114">
            <a:extLst>
              <a:ext uri="{FF2B5EF4-FFF2-40B4-BE49-F238E27FC236}">
                <a16:creationId xmlns:a16="http://schemas.microsoft.com/office/drawing/2014/main" id="{499AC46F-93F1-0B8D-89F6-C804A4DEF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8909"/>
            <a:ext cx="6886576" cy="312711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47EDDB97-25B0-8BC6-9B2B-AC9EB8532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" y="1856668"/>
            <a:ext cx="7972426" cy="2596903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1D3E9E7A-6E7C-A63D-EFFF-8B24DCBCA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408" y="4528023"/>
            <a:ext cx="3208585" cy="557727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776BF6F5-1437-15D6-6796-F990B87F1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263" y="239802"/>
            <a:ext cx="6725343" cy="488160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04AE49F8-FA02-702B-716E-BBD823F6AC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263" y="793868"/>
            <a:ext cx="6725344" cy="639993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F3F46C77-E44C-DA3B-5830-6E795DFB4E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74" y="57751"/>
            <a:ext cx="2345218" cy="1075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8BF440-84B0-FAAC-B636-A44B241B8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9" y="71438"/>
            <a:ext cx="8922544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43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C0781D3-8748-5A75-3D34-6CB8B05E2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0" y="26497"/>
            <a:ext cx="6471361" cy="320842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8BAF005-972A-90E9-352C-3D39C3454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818" y="69302"/>
            <a:ext cx="2131913" cy="160354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7D07DEA0-59BE-E8B5-B393-3F472F6B0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6260" y="273067"/>
            <a:ext cx="2131913" cy="471547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A1300F51-2A03-E143-B5CD-5E5AFCDBCF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1988" y="3351562"/>
            <a:ext cx="4327802" cy="13874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6A9CE8C0-23A4-767E-C22A-6B7C3154FB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7599" y="3325989"/>
            <a:ext cx="2034716" cy="190517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1B5DB505-959B-CE31-DF3A-A28F625815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4280" y="3640327"/>
            <a:ext cx="4527140" cy="281500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F9466E99-ADE9-5E6E-C151-0189FC5FB6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1142" y="3675656"/>
            <a:ext cx="4447998" cy="281500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893B9616-3BFB-E856-932B-7B0C06DF78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012897"/>
            <a:ext cx="4541986" cy="138565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B250AA64-E1A7-2D52-03AF-B0FA65BE1B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170" y="4177273"/>
            <a:ext cx="3025402" cy="594412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7BB922F8-C212-5DDD-C4EE-543ED6EB6A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02381" y="4177273"/>
            <a:ext cx="3025402" cy="586791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7EB6804-DF87-DC03-8F07-CF4171D277B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5847" y="4807475"/>
            <a:ext cx="8512278" cy="2667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6183BC-5A7C-AFD4-B342-6E8A46C05A5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07970" y="807563"/>
            <a:ext cx="2428304" cy="11140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275E62-FECB-4D1D-5796-1B027FD578F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06260" y="2008187"/>
            <a:ext cx="2428304" cy="40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202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F33F636-332F-F0EC-A9B0-B68FC911E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230" y="42052"/>
            <a:ext cx="2912563" cy="13856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D5CFC87-252A-335A-2A3F-0B455A990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825" y="1472368"/>
            <a:ext cx="3171100" cy="13835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D98E8F0-49B4-3A50-A1AE-BAB7F5125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95" y="23762"/>
            <a:ext cx="3171100" cy="15452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713E4EF-D31E-C1F4-4466-C44599E021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2531" y="328897"/>
            <a:ext cx="3226794" cy="661971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3C180BFC-9583-046F-32C9-DB11F79ED4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2531" y="1095325"/>
            <a:ext cx="1927322" cy="138565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00FE7D2F-893E-CFBC-CE48-249EA2DA12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8101" y="288780"/>
            <a:ext cx="2950034" cy="702088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3C6127BF-9661-EFC0-2AB3-A3CB33F632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8214" y="1108088"/>
            <a:ext cx="1837499" cy="138565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D49F5964-1EA6-2A48-1387-918B6ACBD2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65" y="1471615"/>
            <a:ext cx="2703755" cy="964417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8D6760AD-89E1-3D57-E2EC-E0ACE03054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52539" y="1478255"/>
            <a:ext cx="2948186" cy="964417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60C365D7-459E-51DE-87E5-B316D9F7A7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584456"/>
            <a:ext cx="2703755" cy="1616883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C858753E-1094-DF91-86BB-218D070E70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09452" y="2554074"/>
            <a:ext cx="2579783" cy="1599329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DAF2FCF0-42CB-D6E6-53B2-6C131BAB009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61748" y="1706514"/>
            <a:ext cx="3171100" cy="23288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F90ED4-5E12-161C-A2FF-9C98ADA52F4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865" y="315407"/>
            <a:ext cx="2484454" cy="4061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EA072B-9BD8-42F5-C1DF-1F5A944063A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866033"/>
            <a:ext cx="2270957" cy="1539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A887BD-28B3-11C1-0B35-6F5B67C11B1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865" y="1085040"/>
            <a:ext cx="2400508" cy="1385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3E10D2-B854-0D75-1A6D-C00C33FE632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21130" y="4476264"/>
            <a:ext cx="8116003" cy="21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36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29EE826-C65F-F063-6E21-7FF465F7F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46" y="235743"/>
            <a:ext cx="5584842" cy="18645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A00B82-4785-1A39-BEA3-9D3102F67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866" y="4529138"/>
            <a:ext cx="1521191" cy="247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000536-9ACF-72BA-26F6-A724C08FF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2479" y="4479132"/>
            <a:ext cx="248460" cy="2977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A194EF-0180-D980-7619-5A801479A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532" y="3361298"/>
            <a:ext cx="6919560" cy="8535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171056-4359-D04A-DF46-C0C682730E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4640" y="3872288"/>
            <a:ext cx="336268" cy="33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976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225976" y="71437"/>
            <a:ext cx="909880" cy="3357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/>
              <a:t>ASM-1</a:t>
            </a:r>
            <a:endParaRPr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CCED68-97E0-0FD2-40A1-BB1F436F0B79}"/>
              </a:ext>
            </a:extLst>
          </p:cNvPr>
          <p:cNvSpPr txBox="1"/>
          <p:nvPr/>
        </p:nvSpPr>
        <p:spPr>
          <a:xfrm>
            <a:off x="3607595" y="407194"/>
            <a:ext cx="27717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Code snippet for Output: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F09762-718E-F50F-A88D-572525F4A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588" y="1221582"/>
            <a:ext cx="5522118" cy="35647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18F79C-D2E9-67A0-741D-B605F21AA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976" y="407194"/>
            <a:ext cx="3138730" cy="25003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712CB9-89F1-6099-3FA3-4F8F2EE2C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976" y="3243263"/>
            <a:ext cx="3138730" cy="11278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6E95793-C401-7E15-2C87-DD858D09F585}"/>
              </a:ext>
            </a:extLst>
          </p:cNvPr>
          <p:cNvSpPr txBox="1"/>
          <p:nvPr/>
        </p:nvSpPr>
        <p:spPr>
          <a:xfrm>
            <a:off x="821531" y="4371121"/>
            <a:ext cx="25431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Pls refer the code snippet for output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0" y="-91764"/>
            <a:ext cx="731288" cy="2769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ASM-2</a:t>
            </a:r>
            <a:endParaRPr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BC666-811A-D66F-55AF-FAB36D1E3610}"/>
              </a:ext>
            </a:extLst>
          </p:cNvPr>
          <p:cNvSpPr txBox="1"/>
          <p:nvPr/>
        </p:nvSpPr>
        <p:spPr>
          <a:xfrm>
            <a:off x="5264943" y="26343"/>
            <a:ext cx="172164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b="1" dirty="0"/>
              <a:t>Code snippet for Output: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393E2C-47C0-F077-DEEE-439F78E4AF16}"/>
              </a:ext>
            </a:extLst>
          </p:cNvPr>
          <p:cNvSpPr txBox="1"/>
          <p:nvPr/>
        </p:nvSpPr>
        <p:spPr>
          <a:xfrm>
            <a:off x="2625" y="141759"/>
            <a:ext cx="9786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/>
              <a:t>Learnings: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515995-50A8-BC71-B3E8-3CAFEC4516BD}"/>
              </a:ext>
            </a:extLst>
          </p:cNvPr>
          <p:cNvSpPr txBox="1"/>
          <p:nvPr/>
        </p:nvSpPr>
        <p:spPr>
          <a:xfrm>
            <a:off x="2793206" y="4881890"/>
            <a:ext cx="24717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Pls refer the code snippet for 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30AD2D-DC42-1CBE-74FE-AAADD0CF6DA1}"/>
              </a:ext>
            </a:extLst>
          </p:cNvPr>
          <p:cNvSpPr txBox="1"/>
          <p:nvPr/>
        </p:nvSpPr>
        <p:spPr>
          <a:xfrm>
            <a:off x="23486" y="2746987"/>
            <a:ext cx="12715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/>
              <a:t>Assignment-2: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052E21-B0EA-901D-CD56-ACF23A668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238" y="250279"/>
            <a:ext cx="3814762" cy="47934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CE6D7D-01FA-917D-D383-FD6F96DAC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011" y="3081136"/>
            <a:ext cx="5013352" cy="18288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23E687-574F-E229-CB54-98040E098B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5" y="418757"/>
            <a:ext cx="2597189" cy="232823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2C9E25A-88A3-2F4C-C1B7-D9C8FB085F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6624" y="233523"/>
            <a:ext cx="2682614" cy="257061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6;p15">
            <a:extLst>
              <a:ext uri="{FF2B5EF4-FFF2-40B4-BE49-F238E27FC236}">
                <a16:creationId xmlns:a16="http://schemas.microsoft.com/office/drawing/2014/main" id="{2D3930BC-BE00-E7E1-2DDB-AB411C7973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97900"/>
            <a:ext cx="731288" cy="355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ASM-3</a:t>
            </a:r>
            <a:endParaRPr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C78F7B-4DCA-C273-87F4-998FEEA70B2C}"/>
              </a:ext>
            </a:extLst>
          </p:cNvPr>
          <p:cNvSpPr txBox="1"/>
          <p:nvPr/>
        </p:nvSpPr>
        <p:spPr>
          <a:xfrm>
            <a:off x="2625" y="141759"/>
            <a:ext cx="9786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/>
              <a:t>Learnings: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1EF31A-29A2-6615-F738-AFD540122395}"/>
              </a:ext>
            </a:extLst>
          </p:cNvPr>
          <p:cNvSpPr txBox="1"/>
          <p:nvPr/>
        </p:nvSpPr>
        <p:spPr>
          <a:xfrm>
            <a:off x="0" y="2853124"/>
            <a:ext cx="12715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/>
              <a:t>Assignment-3: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79CDAC-12A6-893C-A31F-F2DDCD927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8758"/>
            <a:ext cx="3643313" cy="22958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4053C1-37E4-8136-6418-AAFB2D181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130123"/>
            <a:ext cx="3607593" cy="17190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3BBAA1-E0F9-70E0-3912-D0FB74D7D80C}"/>
              </a:ext>
            </a:extLst>
          </p:cNvPr>
          <p:cNvSpPr txBox="1"/>
          <p:nvPr/>
        </p:nvSpPr>
        <p:spPr>
          <a:xfrm>
            <a:off x="1924696" y="4849195"/>
            <a:ext cx="1490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Pls refer the output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A19E27-5819-3F43-D6F4-60A0BE93252B}"/>
              </a:ext>
            </a:extLst>
          </p:cNvPr>
          <p:cNvSpPr txBox="1"/>
          <p:nvPr/>
        </p:nvSpPr>
        <p:spPr>
          <a:xfrm>
            <a:off x="3571875" y="34165"/>
            <a:ext cx="62865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b="1" dirty="0"/>
              <a:t>Output: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5816AB8-A129-3552-C6D0-F1648DB26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313" y="311165"/>
            <a:ext cx="5419080" cy="2308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3780200-ECB0-1BCD-9595-47E8E3AD5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3313" y="605656"/>
            <a:ext cx="2413963" cy="205896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F1B1654-5138-0203-1360-AE6F5FF9C8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3569" y="1170277"/>
            <a:ext cx="3368824" cy="4648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199DA6B-4A10-AA31-94ED-C65A4F8B96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6181" y="2700339"/>
            <a:ext cx="4907756" cy="2143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5996D49-B9BE-09BE-AC28-A3C1ED6D5C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3313" y="2991623"/>
            <a:ext cx="3700462" cy="206519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8F7A057-A841-4889-EE94-5F57101F39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43775" y="3538477"/>
            <a:ext cx="1718618" cy="86949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6;p15">
            <a:extLst>
              <a:ext uri="{FF2B5EF4-FFF2-40B4-BE49-F238E27FC236}">
                <a16:creationId xmlns:a16="http://schemas.microsoft.com/office/drawing/2014/main" id="{265D7863-4692-77F2-5530-CC53B9FE85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57150" y="-106279"/>
            <a:ext cx="700089" cy="3208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ASM-3</a:t>
            </a:r>
            <a:endParaRPr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5E45D1-EDDF-13A2-6F80-9CEE0BD84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" y="335086"/>
            <a:ext cx="3864769" cy="21366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9743F3-3464-6F81-AD57-1D951B096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5414"/>
            <a:ext cx="3629025" cy="2125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AA9F8D-F689-481B-4873-C28EB15AAC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5" y="2525905"/>
            <a:ext cx="3936207" cy="7053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F8EA6C-223F-3C5B-C485-E0FD533500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4833" y="54817"/>
            <a:ext cx="3932261" cy="192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DA1279-722E-AB40-21B8-CF3B49B1D8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0502" y="335086"/>
            <a:ext cx="3357562" cy="19509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A12635-4A48-1CD0-F5AA-2ABC4C2A83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0913" y="454249"/>
            <a:ext cx="1778792" cy="13107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C418A24-0F97-26FB-70D2-BDD4461502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4819" y="2728015"/>
            <a:ext cx="4657725" cy="23606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BA6DE81-B6BE-7C65-7BD7-ABD2A5BB53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59469" y="2878586"/>
            <a:ext cx="963076" cy="5685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385B191-0606-34B4-0491-AE2CEC7746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64818" y="2493132"/>
            <a:ext cx="4279106" cy="24386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DBBEF85-89A7-0A37-143D-6D368742B3A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30133" y="3258047"/>
            <a:ext cx="2185988" cy="188545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D3DB3E4A-D7FC-BC83-C503-142BDC0602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3869274"/>
            <a:ext cx="1912786" cy="6629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6;p15">
            <a:extLst>
              <a:ext uri="{FF2B5EF4-FFF2-40B4-BE49-F238E27FC236}">
                <a16:creationId xmlns:a16="http://schemas.microsoft.com/office/drawing/2014/main" id="{8CB78F71-8B7E-9B96-48DB-7A4A109925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97900"/>
            <a:ext cx="731288" cy="355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ASM-4</a:t>
            </a:r>
            <a:endParaRPr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FEDF66-3ADE-C16D-8B15-FBF7E5E69C0C}"/>
              </a:ext>
            </a:extLst>
          </p:cNvPr>
          <p:cNvSpPr txBox="1"/>
          <p:nvPr/>
        </p:nvSpPr>
        <p:spPr>
          <a:xfrm>
            <a:off x="2625" y="141759"/>
            <a:ext cx="9786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/>
              <a:t>Learnings: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B6A030-B497-4F86-3071-D29EB712F72A}"/>
              </a:ext>
            </a:extLst>
          </p:cNvPr>
          <p:cNvSpPr txBox="1"/>
          <p:nvPr/>
        </p:nvSpPr>
        <p:spPr>
          <a:xfrm>
            <a:off x="-50006" y="2746850"/>
            <a:ext cx="12715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/>
              <a:t>Assignment-4: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093F36-23B7-EBA1-3B5D-0F0516347B68}"/>
              </a:ext>
            </a:extLst>
          </p:cNvPr>
          <p:cNvSpPr txBox="1"/>
          <p:nvPr/>
        </p:nvSpPr>
        <p:spPr>
          <a:xfrm>
            <a:off x="817408" y="4849195"/>
            <a:ext cx="1490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Pls refer the output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C62172-A98D-7423-1C97-C451D60E2EBC}"/>
              </a:ext>
            </a:extLst>
          </p:cNvPr>
          <p:cNvSpPr txBox="1"/>
          <p:nvPr/>
        </p:nvSpPr>
        <p:spPr>
          <a:xfrm>
            <a:off x="3271837" y="-14009"/>
            <a:ext cx="62865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b="1" dirty="0"/>
              <a:t>Output: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DBA952D-69B2-B04C-279B-DB510BA9A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1" y="418758"/>
            <a:ext cx="3090218" cy="23280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4C668CF-FE8D-CE00-2294-CC26DB44A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8" y="3023848"/>
            <a:ext cx="3028950" cy="18253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CA9227-929A-709A-641F-8855C489B2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272" y="175060"/>
            <a:ext cx="5781558" cy="3019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A9A7F98-6E39-B157-79D2-0EF80C39C5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7935" y="521692"/>
            <a:ext cx="2424586" cy="18250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40D9DCF-5576-7686-B89D-D2B18E33EF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9351" y="549562"/>
            <a:ext cx="2780581" cy="176932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7EB9496-A4F7-325A-DD6E-81F73E3A2F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8571" y="2412396"/>
            <a:ext cx="5781559" cy="27699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BDEC1D5-EF8E-4471-3231-B2C233C137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00388" y="2747128"/>
            <a:ext cx="2834643" cy="222131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B50CFF5-6749-0FB2-9D9A-A794A94B5F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36577" y="2689395"/>
            <a:ext cx="2293554" cy="238554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3C8C1E1C-0F3A-0637-4B3B-FC84C7D5F1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24975" y="627679"/>
            <a:ext cx="714375" cy="1336852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AE4CF3BB-F08E-18A0-AF57-63F7420E0D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89312" y="2957266"/>
            <a:ext cx="692944" cy="19585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6;p15">
            <a:extLst>
              <a:ext uri="{FF2B5EF4-FFF2-40B4-BE49-F238E27FC236}">
                <a16:creationId xmlns:a16="http://schemas.microsoft.com/office/drawing/2014/main" id="{5A6684D7-5DB9-71C6-A654-074B8E7324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97900"/>
            <a:ext cx="731288" cy="355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ASM-4</a:t>
            </a:r>
            <a:endParaRPr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3E5234-6C2E-CD79-D740-D0EC35C14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0" y="212758"/>
            <a:ext cx="4626636" cy="3236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C6544B-E228-8973-ECC9-25F77C752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27" y="568565"/>
            <a:ext cx="3586163" cy="19751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6DCB37-54E0-41AB-B5C1-53B9D4C9A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3300" y="212758"/>
            <a:ext cx="3992193" cy="2253014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7C9E1289-425A-F76C-F577-0FD8F3B39B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20" y="2714623"/>
            <a:ext cx="3719379" cy="14424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FAF62BFD-27A7-7A64-A43F-4C5ABE5EF9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20" y="2881421"/>
            <a:ext cx="4124166" cy="10603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0E1E02A9-BF7E-3D47-2777-FF39013C1B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7315" y="2924513"/>
            <a:ext cx="4124165" cy="2115404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63643A58-9072-6676-274F-C86EC19FC0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260" y="3089742"/>
            <a:ext cx="4150426" cy="1499404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4F3BE135-4E7E-E6A0-FECE-0AB70B5888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638" y="4553091"/>
            <a:ext cx="1805576" cy="56140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F8A8A8F2-ADFD-3195-1CFA-4169F26083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24058" y="4677153"/>
            <a:ext cx="1955098" cy="380188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C60043BD-8333-FDDD-B34D-2D8D62512B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71899" y="686313"/>
            <a:ext cx="1047841" cy="570541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1EF713A0-02AA-92D4-1D39-5D2B1A4D7D6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64754" y="1495827"/>
            <a:ext cx="1047842" cy="55793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138">
            <a:extLst>
              <a:ext uri="{FF2B5EF4-FFF2-40B4-BE49-F238E27FC236}">
                <a16:creationId xmlns:a16="http://schemas.microsoft.com/office/drawing/2014/main" id="{3DA93B4B-82DC-0CE3-9328-A3157C9D8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881"/>
            <a:ext cx="4736201" cy="251954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3288A7C9-4BEA-3221-FA6B-DA5AB4F89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4888" y="2777452"/>
            <a:ext cx="2361919" cy="1016104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8B96D36C-122D-02C7-AB33-3EE98E4BE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13" y="2923548"/>
            <a:ext cx="2425811" cy="917910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DB783CF2-565E-1C94-8547-4D2A868396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428626"/>
            <a:ext cx="4314826" cy="2478880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BD5F80AF-046B-7414-76FF-659D5D1FF8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9131" y="228600"/>
            <a:ext cx="4550569" cy="2548852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2A2BC07D-DE0E-49AF-B734-76DD8C8EA0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140" y="3918505"/>
            <a:ext cx="2843804" cy="1089264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63F34556-6AFA-5CD1-E974-72B09E4C79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6319" y="3948090"/>
            <a:ext cx="3804499" cy="114540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>
            <a:extLst>
              <a:ext uri="{FF2B5EF4-FFF2-40B4-BE49-F238E27FC236}">
                <a16:creationId xmlns:a16="http://schemas.microsoft.com/office/drawing/2014/main" id="{5C950A46-2C27-3449-D6E1-97D78B733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1" y="68881"/>
            <a:ext cx="4000372" cy="267579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5BCBF8FB-2FFD-F853-4849-2522E340A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1" y="2932130"/>
            <a:ext cx="2342215" cy="990369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823870CE-C7F0-DE3E-8AFA-75A63939F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023" y="2500690"/>
            <a:ext cx="2361919" cy="104937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F4FC22E-88D5-75B5-087D-502248583B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12296"/>
            <a:ext cx="4350417" cy="22808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E46132-4512-44A4-BD69-CE8BFB553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76" y="4109948"/>
            <a:ext cx="3885981" cy="900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4B92AB-BAD8-B07F-29F5-B16BCADAFF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2023" y="3621881"/>
            <a:ext cx="3579021" cy="138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2426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12390</TotalTime>
  <Words>91</Words>
  <Application>Microsoft Office PowerPoint</Application>
  <PresentationFormat>On-screen Show (16:9)</PresentationFormat>
  <Paragraphs>28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Arial</vt:lpstr>
      <vt:lpstr>Simple Light</vt:lpstr>
      <vt:lpstr>Noorul Fazar K</vt:lpstr>
      <vt:lpstr>ASM-1</vt:lpstr>
      <vt:lpstr>ASM-2</vt:lpstr>
      <vt:lpstr>ASM-3</vt:lpstr>
      <vt:lpstr>ASM-3</vt:lpstr>
      <vt:lpstr>ASM-4</vt:lpstr>
      <vt:lpstr>ASM-4</vt:lpstr>
      <vt:lpstr>PowerPoint Presentation</vt:lpstr>
      <vt:lpstr>PowerPoint Presentation</vt:lpstr>
      <vt:lpstr>ASM-5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Name</dc:title>
  <dc:creator>hp</dc:creator>
  <cp:lastModifiedBy>hp</cp:lastModifiedBy>
  <cp:revision>295</cp:revision>
  <dcterms:modified xsi:type="dcterms:W3CDTF">2024-07-30T16:37:07Z</dcterms:modified>
</cp:coreProperties>
</file>